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3" r:id="rId5"/>
    <p:sldId id="261" r:id="rId6"/>
    <p:sldId id="262" r:id="rId7"/>
    <p:sldId id="265" r:id="rId8"/>
    <p:sldId id="266" r:id="rId9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tiff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D3D4C-A7C2-BD49-8CA2-F3CE24D667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6407E8-9FDB-EC49-89AE-2649FBD03C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6A73E-8957-D74A-A7D0-5060D2610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F6295-B12F-E24E-A7DA-289C73F9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6E348-1608-CC49-88B2-252CA3F36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01767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B26DB-4018-D046-B79E-E0EF9B40C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F08F88-7551-D44F-8B09-F45C92189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C7E9D-E00E-A644-9BDF-02B2B3E3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A422B-E91F-884C-8470-356D63803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BE27D-6793-A543-81BA-F93679061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43891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EFBA87-D7B3-5C4C-B781-C97C7B37EF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97433D-3178-5E46-B626-8FF60AF82F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FDEF4-7204-F946-8344-6CB2E54DF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8319A-303C-EF47-910F-DDE1B1330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831D6-D551-C74B-A375-E7006EB7F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21381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052C8-A302-ED41-BBC1-2B25A26BC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E1AC9-E132-0F42-9517-749B5296D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B0631-C422-454B-B25B-1C7E6F383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2F408-B55C-284A-A8B7-3096AEC6B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BC574-2D91-864C-8B86-B3F808622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46602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F7320-8B72-FA44-B26F-219FD2098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DEFE0-E472-CE4A-9461-C2B48175B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0BDA9-053B-2640-AF09-CA10FBC2A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8074B-24EE-8F4A-A46D-8D73D06D1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C5274-48B1-D24D-B325-EFC97A67F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025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11024-F58D-D946-AC90-1D11A2FB0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504BD-FC5A-F44D-991B-FB850730AD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DC3244-E6D9-BD4C-AAE2-79E4A11EC8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45727B-9D3E-CE43-BC6B-80637E395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A5D6E6-95BC-704F-A657-127CDAEBA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27BEC6-84D2-7944-BF29-43AF50ADB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25591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1D5CE-0AE7-7749-A58C-FABCA17BF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287ED-E283-A642-B14E-45014E8E4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DAFA47-7B51-5141-AEFD-5E5E2AAD63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180230-176F-4E4D-8B1F-F65F9919D4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27A25F-5C35-154B-94EF-E9E2DF3071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A8D868-010A-3D4D-B849-0327CB374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7FA037-3A5D-174D-8255-5E925849F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D16D04-9965-2F4A-9294-A7BA68EAF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88358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990E0-E841-0D4A-A133-86B4F0738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6A76FA-D00B-3D4D-B39D-36C3282AA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F3FDFE-132C-2445-AAE7-3C15235C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01DBB-FFCB-4F4D-A512-679E0D812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58942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97F620-4B71-AE4C-B8FC-E35C22790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3D0DCC-35D5-EC4D-AA69-AABE2ED5F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CAB45-8670-4541-A347-CC8BFE98B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19285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1CBC6-688F-824B-9A96-B673BB681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34C73-DBB8-0D4F-A0E2-AFCD7DAFD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989782-83FC-6147-A1A5-6D5B3D81A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41F0B-330B-3A43-825A-A9BE06157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7F1BA9-1AE3-9C4D-8D22-B84248619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A4020F-BDC4-3340-93E4-A9ED0A857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93150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CE837-054C-3943-B5FF-4A53B22F9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AAEBDA-3DFD-EF4B-A229-6119CE2CDC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52F76-46D8-BE4B-811C-01F27C674B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EFAD17-41B9-7143-86E1-6AD5B0984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2D7F5-ED52-8546-A11A-EDA614D3E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418CBB-85E9-BB4F-91B9-02183083A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52100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82C13F-8322-AE40-B603-60A9B1DC0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6850E-9A8B-844A-BA50-787FBFF67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FF700-F08D-B441-A2FF-D0208FD842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4F514-037D-864C-8E4A-D8B76652815E}" type="datetimeFigureOut">
              <a:rPr lang="en-CH" smtClean="0"/>
              <a:t>02.09.21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6E1BA-E0F6-174B-8F35-BE21AC08AE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761CC-8AC8-4849-B0C0-BC24AC412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49431-6634-F643-926A-8EA8B70C01B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31519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4FBF743-D916-8440-BF9D-51992D6766E2}"/>
              </a:ext>
            </a:extLst>
          </p:cNvPr>
          <p:cNvSpPr txBox="1">
            <a:spLocks/>
          </p:cNvSpPr>
          <p:nvPr/>
        </p:nvSpPr>
        <p:spPr>
          <a:xfrm>
            <a:off x="2754216" y="0"/>
            <a:ext cx="6268598" cy="1134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Group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A5DBE1-174B-5441-BC0E-FFA407284B2C}"/>
              </a:ext>
            </a:extLst>
          </p:cNvPr>
          <p:cNvSpPr txBox="1"/>
          <p:nvPr/>
        </p:nvSpPr>
        <p:spPr>
          <a:xfrm>
            <a:off x="5141855" y="1105621"/>
            <a:ext cx="6611490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Briefly describe your dataset</a:t>
            </a:r>
          </a:p>
          <a:p>
            <a:r>
              <a:rPr lang="en-GB" dirty="0"/>
              <a:t>https://tabula-</a:t>
            </a:r>
            <a:r>
              <a:rPr lang="en-GB" dirty="0" err="1"/>
              <a:t>muris.ds.czbiohub.org</a:t>
            </a:r>
            <a:r>
              <a:rPr lang="en-GB" dirty="0"/>
              <a:t>/</a:t>
            </a:r>
            <a:endParaRPr lang="en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What is your main computational tools for analyzing this dataset?</a:t>
            </a:r>
          </a:p>
          <a:p>
            <a:r>
              <a:rPr lang="en-CH" dirty="0"/>
              <a:t>What is the principal goal of a VAE? What can it achieve?</a:t>
            </a:r>
          </a:p>
          <a:p>
            <a:endParaRPr lang="en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Oultine at a high level the goals of your project</a:t>
            </a:r>
          </a:p>
          <a:p>
            <a:r>
              <a:rPr lang="en-CH" dirty="0"/>
              <a:t>Make sure that you mention the subtasks that were</a:t>
            </a:r>
          </a:p>
          <a:p>
            <a:r>
              <a:rPr lang="en-GB" dirty="0"/>
              <a:t>specific to your group.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DA6BE4-811F-3349-9C46-8B751AB79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6663" y="2046902"/>
            <a:ext cx="1473876" cy="707038"/>
          </a:xfrm>
          <a:prstGeom prst="rect">
            <a:avLst/>
          </a:prstGeom>
        </p:spPr>
      </p:pic>
      <p:pic>
        <p:nvPicPr>
          <p:cNvPr id="1026" name="Picture 2" descr="Tabula Muris - CZ Biohub">
            <a:extLst>
              <a:ext uri="{FF2B5EF4-FFF2-40B4-BE49-F238E27FC236}">
                <a16:creationId xmlns:a16="http://schemas.microsoft.com/office/drawing/2014/main" id="{00818F7A-2127-1C43-954F-B6C976FA6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36" y="1383681"/>
            <a:ext cx="2534727" cy="1326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BDC4004-C290-F34C-9269-8FED0FE2D1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" t="1418" r="51292" b="45249"/>
          <a:stretch/>
        </p:blipFill>
        <p:spPr bwMode="auto">
          <a:xfrm>
            <a:off x="441936" y="2753940"/>
            <a:ext cx="2710774" cy="2191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EDF65923-D3C2-1547-9278-D25425E6F055}"/>
              </a:ext>
            </a:extLst>
          </p:cNvPr>
          <p:cNvSpPr/>
          <p:nvPr/>
        </p:nvSpPr>
        <p:spPr>
          <a:xfrm>
            <a:off x="8164901" y="5637306"/>
            <a:ext cx="428978" cy="16933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13" name="Picture 6" descr="DAE">
            <a:extLst>
              <a:ext uri="{FF2B5EF4-FFF2-40B4-BE49-F238E27FC236}">
                <a16:creationId xmlns:a16="http://schemas.microsoft.com/office/drawing/2014/main" id="{2F20D197-D3E1-A943-A8C2-04233889D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30789" y="5070915"/>
            <a:ext cx="2660994" cy="1426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mage result for THREE DIMENSIONAL COMPLEX OR ROUGH LANDSCAPE GRADIENT">
            <a:extLst>
              <a:ext uri="{FF2B5EF4-FFF2-40B4-BE49-F238E27FC236}">
                <a16:creationId xmlns:a16="http://schemas.microsoft.com/office/drawing/2014/main" id="{72DBD47C-1F17-0A45-B368-46C13FA95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593879" y="4975072"/>
            <a:ext cx="2052090" cy="1536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247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61E71E-F773-D546-A4D8-B7ADD9EEC6A8}"/>
              </a:ext>
            </a:extLst>
          </p:cNvPr>
          <p:cNvSpPr txBox="1">
            <a:spLocks/>
          </p:cNvSpPr>
          <p:nvPr/>
        </p:nvSpPr>
        <p:spPr>
          <a:xfrm>
            <a:off x="2754216" y="0"/>
            <a:ext cx="6268598" cy="1134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Group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682B2B-98C2-9944-9393-6C6003891621}"/>
              </a:ext>
            </a:extLst>
          </p:cNvPr>
          <p:cNvSpPr txBox="1"/>
          <p:nvPr/>
        </p:nvSpPr>
        <p:spPr>
          <a:xfrm>
            <a:off x="1083220" y="705480"/>
            <a:ext cx="806605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Describe your model architecture</a:t>
            </a:r>
          </a:p>
          <a:p>
            <a:endParaRPr lang="en-CH" dirty="0"/>
          </a:p>
          <a:p>
            <a:r>
              <a:rPr lang="en-CH" dirty="0"/>
              <a:t>Describe your dataset split, holdout datasets</a:t>
            </a:r>
          </a:p>
          <a:p>
            <a:endParaRPr lang="en-CH" dirty="0"/>
          </a:p>
          <a:p>
            <a:r>
              <a:rPr lang="en-CH" dirty="0"/>
              <a:t>Summarize any observations you made when experimenting with hyperparameters/</a:t>
            </a:r>
          </a:p>
          <a:p>
            <a:r>
              <a:rPr lang="en-CH" dirty="0"/>
              <a:t>architectural choices. Are there trade-offs with some of these choices?</a:t>
            </a:r>
          </a:p>
          <a:p>
            <a:endParaRPr lang="en-CH" dirty="0"/>
          </a:p>
          <a:p>
            <a:r>
              <a:rPr lang="en-CH" dirty="0"/>
              <a:t>Show training curves </a:t>
            </a:r>
          </a:p>
        </p:txBody>
      </p:sp>
      <p:pic>
        <p:nvPicPr>
          <p:cNvPr id="6" name="Picture 2" descr="figure1">
            <a:extLst>
              <a:ext uri="{FF2B5EF4-FFF2-40B4-BE49-F238E27FC236}">
                <a16:creationId xmlns:a16="http://schemas.microsoft.com/office/drawing/2014/main" id="{68A95334-859D-AF4A-87E3-44EA0FBB2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32" y="3166703"/>
            <a:ext cx="2498292" cy="180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A31AFEF-4E3B-3F42-BFA1-C2D458309A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083"/>
          <a:stretch/>
        </p:blipFill>
        <p:spPr>
          <a:xfrm>
            <a:off x="6791469" y="4569995"/>
            <a:ext cx="728305" cy="191867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4B917EE-2B1E-A248-8FD6-17E784402B35}"/>
              </a:ext>
            </a:extLst>
          </p:cNvPr>
          <p:cNvSpPr txBox="1"/>
          <p:nvPr/>
        </p:nvSpPr>
        <p:spPr>
          <a:xfrm>
            <a:off x="6311608" y="6488668"/>
            <a:ext cx="1688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Latent Encoding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38720F0-B967-FD48-BC41-3EAA613FE2F2}"/>
              </a:ext>
            </a:extLst>
          </p:cNvPr>
          <p:cNvSpPr txBox="1"/>
          <p:nvPr/>
        </p:nvSpPr>
        <p:spPr>
          <a:xfrm>
            <a:off x="4726061" y="2738277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Gene Space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CFD29E9-6E62-974F-A698-A51330DB7151}"/>
              </a:ext>
            </a:extLst>
          </p:cNvPr>
          <p:cNvSpPr txBox="1"/>
          <p:nvPr/>
        </p:nvSpPr>
        <p:spPr>
          <a:xfrm>
            <a:off x="8831145" y="2738277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Gene Space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6D3BED0-1268-EE4F-869E-B6FBDF991C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03"/>
          <a:stretch/>
        </p:blipFill>
        <p:spPr>
          <a:xfrm>
            <a:off x="8727939" y="4864879"/>
            <a:ext cx="2178235" cy="1902584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6D2B6BA-EFED-4F44-851F-3050A458315B}"/>
              </a:ext>
            </a:extLst>
          </p:cNvPr>
          <p:cNvCxnSpPr/>
          <p:nvPr/>
        </p:nvCxnSpPr>
        <p:spPr>
          <a:xfrm>
            <a:off x="7519774" y="5650355"/>
            <a:ext cx="1160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2" descr="mage result for variational autoencoder">
            <a:extLst>
              <a:ext uri="{FF2B5EF4-FFF2-40B4-BE49-F238E27FC236}">
                <a16:creationId xmlns:a16="http://schemas.microsoft.com/office/drawing/2014/main" id="{8D6F52C9-C5E0-8847-AFB7-12CC517D29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5" r="12882"/>
          <a:stretch/>
        </p:blipFill>
        <p:spPr bwMode="auto">
          <a:xfrm>
            <a:off x="4989787" y="3053318"/>
            <a:ext cx="4938489" cy="1681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7A3855D-FE87-D442-9214-6B0B413677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289" y="5032951"/>
            <a:ext cx="4443772" cy="56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065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BBA735-46EF-9142-A9F4-04ABBBC16AD8}"/>
              </a:ext>
            </a:extLst>
          </p:cNvPr>
          <p:cNvSpPr txBox="1">
            <a:spLocks/>
          </p:cNvSpPr>
          <p:nvPr/>
        </p:nvSpPr>
        <p:spPr>
          <a:xfrm>
            <a:off x="2754216" y="0"/>
            <a:ext cx="6268598" cy="1134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Group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CB715-0B30-E145-9690-4F212192413E}"/>
              </a:ext>
            </a:extLst>
          </p:cNvPr>
          <p:cNvSpPr txBox="1"/>
          <p:nvPr/>
        </p:nvSpPr>
        <p:spPr>
          <a:xfrm>
            <a:off x="2601086" y="1274323"/>
            <a:ext cx="7852150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How did you evaluate your model?</a:t>
            </a:r>
          </a:p>
          <a:p>
            <a:endParaRPr lang="en-CH" dirty="0"/>
          </a:p>
          <a:p>
            <a:r>
              <a:rPr lang="en-CH" dirty="0"/>
              <a:t>Which sanity check plots do you consider most important and why?</a:t>
            </a:r>
          </a:p>
          <a:p>
            <a:endParaRPr lang="en-CH" dirty="0"/>
          </a:p>
          <a:p>
            <a:r>
              <a:rPr lang="en-CH" dirty="0"/>
              <a:t>What are the take-away messages of (some of) these plots?</a:t>
            </a:r>
          </a:p>
          <a:p>
            <a:endParaRPr lang="en-CH" dirty="0"/>
          </a:p>
          <a:p>
            <a:r>
              <a:rPr lang="en-CH" dirty="0"/>
              <a:t>Is there something you would improve on?</a:t>
            </a:r>
          </a:p>
          <a:p>
            <a:endParaRPr lang="en-CH" dirty="0"/>
          </a:p>
          <a:p>
            <a:r>
              <a:rPr lang="en-CH" dirty="0"/>
              <a:t>Maybe you can think of some other evaluation plots / model assessment metrics?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176826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BBA735-46EF-9142-A9F4-04ABBBC16AD8}"/>
              </a:ext>
            </a:extLst>
          </p:cNvPr>
          <p:cNvSpPr txBox="1">
            <a:spLocks/>
          </p:cNvSpPr>
          <p:nvPr/>
        </p:nvSpPr>
        <p:spPr>
          <a:xfrm>
            <a:off x="2754216" y="0"/>
            <a:ext cx="6268598" cy="1134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Group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CB715-0B30-E145-9690-4F212192413E}"/>
              </a:ext>
            </a:extLst>
          </p:cNvPr>
          <p:cNvSpPr txBox="1"/>
          <p:nvPr/>
        </p:nvSpPr>
        <p:spPr>
          <a:xfrm>
            <a:off x="2659452" y="1410510"/>
            <a:ext cx="789209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How does the latent space summarize your model?</a:t>
            </a:r>
          </a:p>
          <a:p>
            <a:endParaRPr lang="en-CH" dirty="0"/>
          </a:p>
          <a:p>
            <a:r>
              <a:rPr lang="en-CH" dirty="0"/>
              <a:t>Could it be used for visualization?</a:t>
            </a:r>
          </a:p>
          <a:p>
            <a:endParaRPr lang="en-CH" dirty="0"/>
          </a:p>
          <a:p>
            <a:r>
              <a:rPr lang="en-CH" dirty="0"/>
              <a:t>Do the different latent dimensions correspond to particular attributes of the data?</a:t>
            </a:r>
          </a:p>
          <a:p>
            <a:endParaRPr lang="en-CH" dirty="0"/>
          </a:p>
          <a:p>
            <a:r>
              <a:rPr lang="en-CH" dirty="0"/>
              <a:t>Is there a way to map genes to specific latent nodes?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777207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BBA735-46EF-9142-A9F4-04ABBBC16AD8}"/>
              </a:ext>
            </a:extLst>
          </p:cNvPr>
          <p:cNvSpPr txBox="1">
            <a:spLocks/>
          </p:cNvSpPr>
          <p:nvPr/>
        </p:nvSpPr>
        <p:spPr>
          <a:xfrm>
            <a:off x="2754216" y="0"/>
            <a:ext cx="6268598" cy="1134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Group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CB715-0B30-E145-9690-4F212192413E}"/>
              </a:ext>
            </a:extLst>
          </p:cNvPr>
          <p:cNvSpPr txBox="1"/>
          <p:nvPr/>
        </p:nvSpPr>
        <p:spPr>
          <a:xfrm>
            <a:off x="3496031" y="1566153"/>
            <a:ext cx="624324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Describe your imputation/ denoising task.</a:t>
            </a:r>
          </a:p>
          <a:p>
            <a:endParaRPr lang="en-CH" dirty="0"/>
          </a:p>
          <a:p>
            <a:r>
              <a:rPr lang="en-CH" dirty="0"/>
              <a:t>What type of corruption did you enforce?</a:t>
            </a:r>
          </a:p>
          <a:p>
            <a:endParaRPr lang="en-CH" dirty="0"/>
          </a:p>
          <a:p>
            <a:r>
              <a:rPr lang="en-CH" dirty="0"/>
              <a:t>How did the model perform?</a:t>
            </a:r>
          </a:p>
          <a:p>
            <a:endParaRPr lang="en-CH" dirty="0"/>
          </a:p>
          <a:p>
            <a:r>
              <a:rPr lang="en-CH" dirty="0"/>
              <a:t>Was performance different on different subsets of the data?</a:t>
            </a:r>
          </a:p>
          <a:p>
            <a:r>
              <a:rPr lang="en-CH" dirty="0"/>
              <a:t>e.</a:t>
            </a:r>
            <a:r>
              <a:rPr lang="en-GB" dirty="0"/>
              <a:t>g FACS/droplet, training set/</a:t>
            </a:r>
            <a:r>
              <a:rPr lang="en-GB" dirty="0" err="1"/>
              <a:t>validatation</a:t>
            </a:r>
            <a:r>
              <a:rPr lang="en-GB" dirty="0"/>
              <a:t> set/holdback dataset?</a:t>
            </a:r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325625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BBA735-46EF-9142-A9F4-04ABBBC16AD8}"/>
              </a:ext>
            </a:extLst>
          </p:cNvPr>
          <p:cNvSpPr txBox="1">
            <a:spLocks/>
          </p:cNvSpPr>
          <p:nvPr/>
        </p:nvSpPr>
        <p:spPr>
          <a:xfrm>
            <a:off x="2754216" y="0"/>
            <a:ext cx="6268598" cy="1134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Group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CB715-0B30-E145-9690-4F212192413E}"/>
              </a:ext>
            </a:extLst>
          </p:cNvPr>
          <p:cNvSpPr txBox="1"/>
          <p:nvPr/>
        </p:nvSpPr>
        <p:spPr>
          <a:xfrm>
            <a:off x="2754216" y="876097"/>
            <a:ext cx="75740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b="1" dirty="0"/>
              <a:t>Describe the strategy for batch correction</a:t>
            </a:r>
          </a:p>
          <a:p>
            <a:endParaRPr lang="en-CH" dirty="0"/>
          </a:p>
          <a:p>
            <a:r>
              <a:rPr lang="en-CH" dirty="0"/>
              <a:t>What are some important points to keep in mind when using latent arithmetic?</a:t>
            </a:r>
          </a:p>
          <a:p>
            <a:r>
              <a:rPr lang="en-CH" dirty="0"/>
              <a:t>(think of the possible ways variance can be confounded when trying to summarize a source of variance as a latent vector).</a:t>
            </a:r>
          </a:p>
          <a:p>
            <a:endParaRPr lang="en-CH" dirty="0"/>
          </a:p>
          <a:p>
            <a:r>
              <a:rPr lang="en-GB" dirty="0"/>
              <a:t>Does the strategy do a reasonably good job in correcting for batch?</a:t>
            </a:r>
          </a:p>
          <a:p>
            <a:endParaRPr lang="en-GB" dirty="0"/>
          </a:p>
          <a:p>
            <a:r>
              <a:rPr lang="en-GB" dirty="0"/>
              <a:t>In case you tried different strategies in terms of applying the latent arithmetic which </a:t>
            </a:r>
          </a:p>
          <a:p>
            <a:r>
              <a:rPr lang="en-GB" dirty="0"/>
              <a:t>performed best and why?</a:t>
            </a:r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D65EF2-00AA-894D-A8C0-47B253D1C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79" y="4587867"/>
            <a:ext cx="5223452" cy="181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176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BBA735-46EF-9142-A9F4-04ABBBC16AD8}"/>
              </a:ext>
            </a:extLst>
          </p:cNvPr>
          <p:cNvSpPr txBox="1">
            <a:spLocks/>
          </p:cNvSpPr>
          <p:nvPr/>
        </p:nvSpPr>
        <p:spPr>
          <a:xfrm>
            <a:off x="2754216" y="0"/>
            <a:ext cx="6268598" cy="1134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Group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CB715-0B30-E145-9690-4F212192413E}"/>
              </a:ext>
            </a:extLst>
          </p:cNvPr>
          <p:cNvSpPr txBox="1"/>
          <p:nvPr/>
        </p:nvSpPr>
        <p:spPr>
          <a:xfrm>
            <a:off x="3175018" y="1134645"/>
            <a:ext cx="875637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b="1" dirty="0"/>
              <a:t>Describe the out-of-sample prediction task</a:t>
            </a:r>
          </a:p>
          <a:p>
            <a:endParaRPr lang="en-CH" dirty="0"/>
          </a:p>
          <a:p>
            <a:r>
              <a:rPr lang="en-US" dirty="0"/>
              <a:t>What are you trying to predict?</a:t>
            </a:r>
          </a:p>
          <a:p>
            <a:endParaRPr lang="en-US" dirty="0"/>
          </a:p>
          <a:p>
            <a:r>
              <a:rPr lang="en-US" dirty="0"/>
              <a:t>How in general can that be of value?</a:t>
            </a:r>
          </a:p>
          <a:p>
            <a:endParaRPr lang="en-US" dirty="0"/>
          </a:p>
          <a:p>
            <a:r>
              <a:rPr lang="en-GB" dirty="0"/>
              <a:t>Does the strategy do a reasonably good job in predicting missing samples?</a:t>
            </a:r>
          </a:p>
          <a:p>
            <a:endParaRPr lang="en-GB" dirty="0"/>
          </a:p>
          <a:p>
            <a:r>
              <a:rPr lang="en-GB" dirty="0"/>
              <a:t>Again, in case you tried different strategies in terms of applying the latent arithmetic which </a:t>
            </a:r>
          </a:p>
          <a:p>
            <a:r>
              <a:rPr lang="en-GB" dirty="0"/>
              <a:t>performed best and why?</a:t>
            </a:r>
            <a:endParaRPr lang="en-CH" dirty="0"/>
          </a:p>
          <a:p>
            <a:endParaRPr lang="en-US" dirty="0"/>
          </a:p>
          <a:p>
            <a:endParaRPr lang="en-US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C3BB0A-E647-9248-A68C-5B586805C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215" y="4486214"/>
            <a:ext cx="5788768" cy="185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131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BBA735-46EF-9142-A9F4-04ABBBC16AD8}"/>
              </a:ext>
            </a:extLst>
          </p:cNvPr>
          <p:cNvSpPr txBox="1">
            <a:spLocks/>
          </p:cNvSpPr>
          <p:nvPr/>
        </p:nvSpPr>
        <p:spPr>
          <a:xfrm>
            <a:off x="2754216" y="0"/>
            <a:ext cx="6268598" cy="1134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H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Group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CB715-0B30-E145-9690-4F212192413E}"/>
              </a:ext>
            </a:extLst>
          </p:cNvPr>
          <p:cNvSpPr txBox="1"/>
          <p:nvPr/>
        </p:nvSpPr>
        <p:spPr>
          <a:xfrm>
            <a:off x="3175018" y="1134645"/>
            <a:ext cx="6888296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Summarize your observations.</a:t>
            </a:r>
          </a:p>
          <a:p>
            <a:endParaRPr lang="en-US" dirty="0"/>
          </a:p>
          <a:p>
            <a:r>
              <a:rPr lang="en-US" dirty="0"/>
              <a:t>What did you find more challenging/interesting?</a:t>
            </a:r>
          </a:p>
          <a:p>
            <a:endParaRPr lang="en-US" dirty="0"/>
          </a:p>
          <a:p>
            <a:r>
              <a:rPr lang="en-US" dirty="0"/>
              <a:t>How does it fit/compare with analysis pipelines you have used?</a:t>
            </a:r>
          </a:p>
          <a:p>
            <a:endParaRPr lang="en-US" dirty="0"/>
          </a:p>
          <a:p>
            <a:r>
              <a:rPr lang="en-US" dirty="0"/>
              <a:t>Are you thinking in applying it in a particular way in your own research?</a:t>
            </a:r>
          </a:p>
          <a:p>
            <a:endParaRPr lang="en-US" dirty="0"/>
          </a:p>
          <a:p>
            <a:endParaRPr lang="en-US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256526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434</Words>
  <Application>Microsoft Macintosh PowerPoint</Application>
  <PresentationFormat>Widescreen</PresentationFormat>
  <Paragraphs>96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Papasaikas, Panagiotis</dc:creator>
  <cp:lastModifiedBy>Papasaikas, Panagiotis</cp:lastModifiedBy>
  <cp:revision>1</cp:revision>
  <dcterms:created xsi:type="dcterms:W3CDTF">2021-09-02T06:15:25Z</dcterms:created>
  <dcterms:modified xsi:type="dcterms:W3CDTF">2021-09-02T07:36:29Z</dcterms:modified>
</cp:coreProperties>
</file>

<file path=docProps/thumbnail.jpeg>
</file>